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71" r:id="rId4"/>
    <p:sldId id="266" r:id="rId5"/>
    <p:sldId id="268" r:id="rId6"/>
    <p:sldId id="269" r:id="rId7"/>
    <p:sldId id="274" r:id="rId8"/>
    <p:sldId id="267" r:id="rId9"/>
    <p:sldId id="273" r:id="rId10"/>
    <p:sldId id="257" r:id="rId11"/>
    <p:sldId id="258" r:id="rId12"/>
    <p:sldId id="259" r:id="rId13"/>
    <p:sldId id="261" r:id="rId14"/>
    <p:sldId id="263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260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1" y="0"/>
            <a:ext cx="523516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329186" y="446342"/>
            <a:ext cx="5089314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09873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54895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6481340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AFFB5B8-275F-4541-94CB-C7A723310F6D}"/>
              </a:ext>
            </a:extLst>
          </p:cNvPr>
          <p:cNvSpPr/>
          <p:nvPr userDrawn="1"/>
        </p:nvSpPr>
        <p:spPr>
          <a:xfrm rot="20330711">
            <a:off x="5562318" y="-293215"/>
            <a:ext cx="176110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2A91EB93-1A80-4108-9845-8CEBD98D597C}"/>
              </a:ext>
            </a:extLst>
          </p:cNvPr>
          <p:cNvSpPr/>
          <p:nvPr userDrawn="1"/>
        </p:nvSpPr>
        <p:spPr>
          <a:xfrm rot="20330711">
            <a:off x="6015199" y="-134683"/>
            <a:ext cx="176110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7777467" y="4253072"/>
            <a:ext cx="176110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6226342" y="-866274"/>
            <a:ext cx="3050005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6750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34304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xmlns="" id="{A0175121-4C90-40A9-B147-E4149E5190AE}"/>
              </a:ext>
            </a:extLst>
          </p:cNvPr>
          <p:cNvSpPr/>
          <p:nvPr userDrawn="1"/>
        </p:nvSpPr>
        <p:spPr>
          <a:xfrm>
            <a:off x="6226342" y="-866274"/>
            <a:ext cx="3050005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9561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8393373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1" y="339510"/>
            <a:ext cx="733199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FC942A5-2D0D-4483-A217-3F3729323734}"/>
              </a:ext>
            </a:extLst>
          </p:cNvPr>
          <p:cNvSpPr/>
          <p:nvPr userDrawn="1"/>
        </p:nvSpPr>
        <p:spPr>
          <a:xfrm>
            <a:off x="1" y="161317"/>
            <a:ext cx="1251062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01515AE-4193-4204-AAE3-28BCF655ED34}"/>
              </a:ext>
            </a:extLst>
          </p:cNvPr>
          <p:cNvSpPr/>
          <p:nvPr userDrawn="1"/>
        </p:nvSpPr>
        <p:spPr>
          <a:xfrm>
            <a:off x="8466729" y="161317"/>
            <a:ext cx="677272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028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BFDE6-3C3E-4E5A-A3FD-53FF071D1531}" type="datetimeFigureOut">
              <a:rPr lang="en-US" smtClean="0"/>
              <a:pPr/>
              <a:t>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520A1-B1EA-4B23-A9FB-3B37CB14FC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Lenovo\Desktop\VidTrim_2852.mp4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Lenovo\Downloads\3%20Cool%20Military%20Robots%20You%20Didn't%20Know%20Existed..mp4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4935792" y="4522115"/>
            <a:ext cx="420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7566007" y="539068"/>
            <a:ext cx="946670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9144000" y="2057400"/>
            <a:ext cx="420793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FOLLOW ME ROBOT</a:t>
            </a:r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800600" y="5257800"/>
            <a:ext cx="4207882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PREPARED BY :-        CHETANYA GAUR</a:t>
            </a: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		   AKSHAT 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BANSAL</a:t>
            </a: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		   JONNY BATHAM</a:t>
            </a: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		   KUNAL BATHAM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=""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271422" y="1498188"/>
            <a:ext cx="4041898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4" name="Graphic 166">
              <a:extLst>
                <a:ext uri="{FF2B5EF4-FFF2-40B4-BE49-F238E27FC236}">
                  <a16:creationId xmlns=""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=""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5" name="Graphic 166">
              <a:extLst>
                <a:ext uri="{FF2B5EF4-FFF2-40B4-BE49-F238E27FC236}">
                  <a16:creationId xmlns=""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=""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234">
              <a:extLst>
                <a:ext uri="{FF2B5EF4-FFF2-40B4-BE49-F238E27FC236}">
                  <a16:creationId xmlns=""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=""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=""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4301008" y="-923330"/>
            <a:ext cx="4842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AUTONOMOUS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4876800" y="4572000"/>
            <a:ext cx="289560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03 0.00555 L -0.48836 0.0097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2  E" pathEditMode="relative" ptsTypes="">
                                      <p:cBhvr>
                                        <p:cTn id="11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85757D99-DC66-420B-9687-E89D7E5CE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" y="381000"/>
            <a:ext cx="5089314" cy="5965316"/>
          </a:xfrm>
        </p:spPr>
      </p:sp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322040" y="446342"/>
            <a:ext cx="5089318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5812273" y="4148816"/>
            <a:ext cx="2845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5882613" y="446343"/>
            <a:ext cx="3009687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SUITCASE FOLLOWING HIS OWNER </a:t>
            </a:r>
            <a:endParaRPr lang="en-US" altLang="ko-KR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phic 51">
            <a:extLst>
              <a:ext uri="{FF2B5EF4-FFF2-40B4-BE49-F238E27FC236}">
                <a16:creationId xmlns:a16="http://schemas.microsoft.com/office/drawing/2014/main" xmlns="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72600" y="3200400"/>
            <a:ext cx="3501516" cy="2551105"/>
          </a:xfrm>
          <a:prstGeom prst="rect">
            <a:avLst/>
          </a:prstGeom>
        </p:spPr>
      </p:pic>
      <p:pic>
        <p:nvPicPr>
          <p:cNvPr id="8" name="VidTrim_285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04800" y="381000"/>
            <a:ext cx="5105400" cy="5943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7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6457E-6 L -0.40816 -0.008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" y="-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85757D99-DC66-420B-9687-E89D7E5CE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322040" y="446342"/>
            <a:ext cx="5089318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5882613" y="446343"/>
            <a:ext cx="3009687" cy="1661993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  TANK IS FOLLOWING A SOLDIER</a:t>
            </a: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3 Cool Military Robots You Didn't Know Existed.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457200"/>
            <a:ext cx="5105400" cy="5943600"/>
          </a:xfrm>
          <a:prstGeom prst="rect">
            <a:avLst/>
          </a:prstGeom>
        </p:spPr>
      </p:pic>
      <p:pic>
        <p:nvPicPr>
          <p:cNvPr id="7" name="Graphic 51">
            <a:extLst>
              <a:ext uri="{FF2B5EF4-FFF2-40B4-BE49-F238E27FC236}">
                <a16:creationId xmlns:a16="http://schemas.microsoft.com/office/drawing/2014/main" xmlns="" id="{30C9912A-8376-4A2D-9C7F-9B05ABABF5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44000" y="3048000"/>
            <a:ext cx="3501516" cy="25511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7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9.80574E-7 L -0.39149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" y="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xmlns="" id="{3C17EC16-1FEC-498E-AD7C-E119E4A24F45}"/>
              </a:ext>
            </a:extLst>
          </p:cNvPr>
          <p:cNvSpPr txBox="1">
            <a:spLocks/>
          </p:cNvSpPr>
          <p:nvPr/>
        </p:nvSpPr>
        <p:spPr>
          <a:xfrm>
            <a:off x="571687" y="4178183"/>
            <a:ext cx="2658887" cy="1296143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latin typeface="+mj-lt"/>
              </a:rPr>
              <a:t>Worldmap Infographic</a:t>
            </a:r>
            <a:endParaRPr lang="ko-KR" altLang="en-US" b="0" dirty="0">
              <a:latin typeface="+mj-lt"/>
            </a:endParaRPr>
          </a:p>
        </p:txBody>
      </p:sp>
      <p:pic>
        <p:nvPicPr>
          <p:cNvPr id="19" name="Picture 18" descr="images (38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8305800" cy="41148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381000" y="4731151"/>
            <a:ext cx="2083137" cy="2126849"/>
            <a:chOff x="5369718" y="2683668"/>
            <a:chExt cx="1452563" cy="1483043"/>
          </a:xfrm>
        </p:grpSpPr>
        <p:sp>
          <p:nvSpPr>
            <p:cNvPr id="21" name="Freeform: Shape 8">
              <a:extLst>
                <a:ext uri="{FF2B5EF4-FFF2-40B4-BE49-F238E27FC236}">
                  <a16:creationId xmlns=""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9">
              <a:extLst>
                <a:ext uri="{FF2B5EF4-FFF2-40B4-BE49-F238E27FC236}">
                  <a16:creationId xmlns=""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0">
              <a:extLst>
                <a:ext uri="{FF2B5EF4-FFF2-40B4-BE49-F238E27FC236}">
                  <a16:creationId xmlns=""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=""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2">
              <a:extLst>
                <a:ext uri="{FF2B5EF4-FFF2-40B4-BE49-F238E27FC236}">
                  <a16:creationId xmlns=""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3">
              <a:extLst>
                <a:ext uri="{FF2B5EF4-FFF2-40B4-BE49-F238E27FC236}">
                  <a16:creationId xmlns=""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=""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5">
              <a:extLst>
                <a:ext uri="{FF2B5EF4-FFF2-40B4-BE49-F238E27FC236}">
                  <a16:creationId xmlns=""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6">
              <a:extLst>
                <a:ext uri="{FF2B5EF4-FFF2-40B4-BE49-F238E27FC236}">
                  <a16:creationId xmlns=""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=""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8">
              <a:extLst>
                <a:ext uri="{FF2B5EF4-FFF2-40B4-BE49-F238E27FC236}">
                  <a16:creationId xmlns=""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9">
              <a:extLst>
                <a:ext uri="{FF2B5EF4-FFF2-40B4-BE49-F238E27FC236}">
                  <a16:creationId xmlns=""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0">
              <a:extLst>
                <a:ext uri="{FF2B5EF4-FFF2-40B4-BE49-F238E27FC236}">
                  <a16:creationId xmlns=""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1">
              <a:extLst>
                <a:ext uri="{FF2B5EF4-FFF2-40B4-BE49-F238E27FC236}">
                  <a16:creationId xmlns=""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">
              <a:extLst>
                <a:ext uri="{FF2B5EF4-FFF2-40B4-BE49-F238E27FC236}">
                  <a16:creationId xmlns=""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3">
              <a:extLst>
                <a:ext uri="{FF2B5EF4-FFF2-40B4-BE49-F238E27FC236}">
                  <a16:creationId xmlns=""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">
              <a:extLst>
                <a:ext uri="{FF2B5EF4-FFF2-40B4-BE49-F238E27FC236}">
                  <a16:creationId xmlns=""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5">
              <a:extLst>
                <a:ext uri="{FF2B5EF4-FFF2-40B4-BE49-F238E27FC236}">
                  <a16:creationId xmlns=""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6">
              <a:extLst>
                <a:ext uri="{FF2B5EF4-FFF2-40B4-BE49-F238E27FC236}">
                  <a16:creationId xmlns=""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7">
              <a:extLst>
                <a:ext uri="{FF2B5EF4-FFF2-40B4-BE49-F238E27FC236}">
                  <a16:creationId xmlns=""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=""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=""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0">
              <a:extLst>
                <a:ext uri="{FF2B5EF4-FFF2-40B4-BE49-F238E27FC236}">
                  <a16:creationId xmlns=""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1">
              <a:extLst>
                <a:ext uri="{FF2B5EF4-FFF2-40B4-BE49-F238E27FC236}">
                  <a16:creationId xmlns=""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505200" y="685800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GOLF KIT FOLLOWING HIS OWNER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83123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1823 -0.77498 L 0.1066 -0.60708 L 0.66632 -0.42554 L -0.05712 -0.33211 L 0.82864 -0.01203 L -3.33333E-6 -7.03053E-6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6586E-6 L -0.00417 -0.25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5943600" y="-3877985"/>
            <a:ext cx="3009687" cy="332398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ROBOT FOLLOWED BY A ROBOT FOLLOWED BY AN ANOTHER ROBOT </a:t>
            </a: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6172200" y="6858000"/>
            <a:ext cx="2209800" cy="175260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026" name="Picture 2" descr="C:\Users\MicroSoft\Desktop\pic\images (40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1143000"/>
            <a:ext cx="5638799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97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8247 L 0.00209 0.60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91D9F03E-BBA5-492D-97F1-088B2F395B8A}"/>
              </a:ext>
            </a:extLst>
          </p:cNvPr>
          <p:cNvSpPr/>
          <p:nvPr/>
        </p:nvSpPr>
        <p:spPr>
          <a:xfrm flipH="1">
            <a:off x="322040" y="446342"/>
            <a:ext cx="5089318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5791200" y="-3877985"/>
            <a:ext cx="3009687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LIFE SAVING FOLLOW ME AIR BAG ROBOT </a:t>
            </a: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6172200" y="6858000"/>
            <a:ext cx="2209800" cy="175260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Picture Placeholder 10" descr="emily-emergency-intergrated-lifesaving-lanyard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692" r="21692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297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02 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7169E-6 L 0.00208 0.58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2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WHILE MAKING THIS PROJECT</a:t>
            </a:r>
            <a:endParaRPr lang="en-IN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-4191000" y="2438400"/>
            <a:ext cx="4040188" cy="117792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INCREASE ITS RANGE SO THAT IT WILL MOVE MORE ACCURATELY.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72600" y="2209800"/>
            <a:ext cx="4041775" cy="14827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USING THREE SENSORS </a:t>
            </a:r>
            <a:r>
              <a:rPr lang="en-IN" dirty="0" smtClean="0"/>
              <a:t>(WITH 8 POSSIBILITIES) INSTEAD OF 2 SENSORS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-3886200" y="3733800"/>
            <a:ext cx="3362587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/>
              <a:t>WHAT IF IT LEFT BEHIND. </a:t>
            </a:r>
          </a:p>
          <a:p>
            <a:pPr algn="ctr"/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114800" y="4826675"/>
            <a:ext cx="3657600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/>
              <a:t>TO MAKE IT FOLLOW WITH A CONSTANT DISTANCE(WITH 9 V BATTERIES)</a:t>
            </a:r>
            <a:endParaRPr lang="en-IN" sz="2400" dirty="0" smtClean="0"/>
          </a:p>
          <a:p>
            <a:pPr algn="ctr"/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591800" y="4953000"/>
            <a:ext cx="4229053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/>
              <a:t>BY TAKING MANY OBSERVATIONS ,WITH DIFFERENT POWER OF BATTERIES</a:t>
            </a:r>
          </a:p>
          <a:p>
            <a:pPr algn="ctr"/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0" y="3733800"/>
            <a:ext cx="279102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/>
              <a:t>THE IDEA OF BUZZER</a:t>
            </a: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46068E-6 L 0.44323 -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1341 L -0.60139 0.015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95E-6 L 0.44115 -0.0053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93 -0.00532 L -0.51093 -0.005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3.82979E-6 L 0.475 -0.00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41 -0.01481 L -0.67708 -0.014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3" grpId="0" build="p"/>
      <p:bldP spid="6" grpId="0" build="p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406489-5597-43A4-B42F-CCC9FE8B833A}"/>
              </a:ext>
            </a:extLst>
          </p:cNvPr>
          <p:cNvSpPr txBox="1"/>
          <p:nvPr/>
        </p:nvSpPr>
        <p:spPr>
          <a:xfrm>
            <a:off x="2425238" y="536224"/>
            <a:ext cx="4356588" cy="43088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AUTONOMOUS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ROBOT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BF31D6-FDEB-4389-9ACC-985E3260EF59}"/>
              </a:ext>
            </a:extLst>
          </p:cNvPr>
          <p:cNvSpPr txBox="1"/>
          <p:nvPr/>
        </p:nvSpPr>
        <p:spPr>
          <a:xfrm>
            <a:off x="381000" y="6858000"/>
            <a:ext cx="551908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None/>
            </a:pP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A </a:t>
            </a:r>
            <a:r>
              <a:rPr lang="en-US" sz="3200" b="1" u="sng" dirty="0" smtClean="0">
                <a:solidFill>
                  <a:schemeClr val="bg1"/>
                </a:solidFill>
              </a:rPr>
              <a:t>robot</a:t>
            </a:r>
            <a:r>
              <a:rPr lang="en-US" sz="3200" dirty="0" smtClean="0">
                <a:solidFill>
                  <a:schemeClr val="bg1"/>
                </a:solidFill>
              </a:rPr>
              <a:t> that performs tasks with a high degree of </a:t>
            </a:r>
            <a:r>
              <a:rPr lang="en-US" sz="3200" b="1" u="sng" dirty="0" smtClean="0">
                <a:solidFill>
                  <a:schemeClr val="bg1"/>
                </a:solidFill>
              </a:rPr>
              <a:t>autonomy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without external influence</a:t>
            </a:r>
            <a:r>
              <a:rPr lang="en-US" sz="3200" dirty="0" smtClean="0">
                <a:solidFill>
                  <a:schemeClr val="bg1"/>
                </a:solidFill>
              </a:rPr>
              <a:t>).</a:t>
            </a: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Autonomous robotics is usually considered to be a subfield of </a:t>
            </a:r>
            <a:r>
              <a:rPr lang="en-US" sz="3200" b="1" u="sng" dirty="0" smtClean="0">
                <a:solidFill>
                  <a:schemeClr val="bg1"/>
                </a:solidFill>
              </a:rPr>
              <a:t>artificial intelligence 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b="1" u="sng" dirty="0" smtClean="0">
                <a:solidFill>
                  <a:schemeClr val="bg1"/>
                </a:solidFill>
              </a:rPr>
              <a:t>robotics</a:t>
            </a:r>
            <a:r>
              <a:rPr lang="en-US" sz="3200" dirty="0" smtClean="0">
                <a:solidFill>
                  <a:schemeClr val="bg1"/>
                </a:solidFill>
              </a:rPr>
              <a:t> and </a:t>
            </a:r>
            <a:r>
              <a:rPr lang="en-US" sz="3200" b="1" u="sng" dirty="0" smtClean="0">
                <a:solidFill>
                  <a:schemeClr val="bg1"/>
                </a:solidFill>
              </a:rPr>
              <a:t>information engineering  </a:t>
            </a:r>
            <a:endParaRPr lang="en-GB" altLang="ko-KR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9F6F43F-775A-4225-A38D-F9D0B282EFB9}"/>
              </a:ext>
            </a:extLst>
          </p:cNvPr>
          <p:cNvGrpSpPr/>
          <p:nvPr/>
        </p:nvGrpSpPr>
        <p:grpSpPr>
          <a:xfrm>
            <a:off x="5791200" y="1524000"/>
            <a:ext cx="2817631" cy="4191000"/>
            <a:chOff x="3832184" y="1890347"/>
            <a:chExt cx="2537664" cy="4226246"/>
          </a:xfrm>
        </p:grpSpPr>
        <p:grpSp>
          <p:nvGrpSpPr>
            <p:cNvPr id="5" name="Group 64">
              <a:extLst>
                <a:ext uri="{FF2B5EF4-FFF2-40B4-BE49-F238E27FC236}">
                  <a16:creationId xmlns:a16="http://schemas.microsoft.com/office/drawing/2014/main" xmlns="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0" name="Freeform: Shape 101">
                <a:extLst>
                  <a:ext uri="{FF2B5EF4-FFF2-40B4-BE49-F238E27FC236}">
                    <a16:creationId xmlns:a16="http://schemas.microsoft.com/office/drawing/2014/main" xmlns="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102">
                <a:extLst>
                  <a:ext uri="{FF2B5EF4-FFF2-40B4-BE49-F238E27FC236}">
                    <a16:creationId xmlns:a16="http://schemas.microsoft.com/office/drawing/2014/main" xmlns="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3">
                <a:extLst>
                  <a:ext uri="{FF2B5EF4-FFF2-40B4-BE49-F238E27FC236}">
                    <a16:creationId xmlns:a16="http://schemas.microsoft.com/office/drawing/2014/main" xmlns="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4">
                <a:extLst>
                  <a:ext uri="{FF2B5EF4-FFF2-40B4-BE49-F238E27FC236}">
                    <a16:creationId xmlns:a16="http://schemas.microsoft.com/office/drawing/2014/main" xmlns="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5">
                <a:extLst>
                  <a:ext uri="{FF2B5EF4-FFF2-40B4-BE49-F238E27FC236}">
                    <a16:creationId xmlns:a16="http://schemas.microsoft.com/office/drawing/2014/main" xmlns="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5">
              <a:extLst>
                <a:ext uri="{FF2B5EF4-FFF2-40B4-BE49-F238E27FC236}">
                  <a16:creationId xmlns:a16="http://schemas.microsoft.com/office/drawing/2014/main" xmlns="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5" name="Freeform: Shape 96">
                <a:extLst>
                  <a:ext uri="{FF2B5EF4-FFF2-40B4-BE49-F238E27FC236}">
                    <a16:creationId xmlns:a16="http://schemas.microsoft.com/office/drawing/2014/main" xmlns="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97">
                <a:extLst>
                  <a:ext uri="{FF2B5EF4-FFF2-40B4-BE49-F238E27FC236}">
                    <a16:creationId xmlns:a16="http://schemas.microsoft.com/office/drawing/2014/main" xmlns="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8">
                <a:extLst>
                  <a:ext uri="{FF2B5EF4-FFF2-40B4-BE49-F238E27FC236}">
                    <a16:creationId xmlns:a16="http://schemas.microsoft.com/office/drawing/2014/main" xmlns="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9">
                <a:extLst>
                  <a:ext uri="{FF2B5EF4-FFF2-40B4-BE49-F238E27FC236}">
                    <a16:creationId xmlns:a16="http://schemas.microsoft.com/office/drawing/2014/main" xmlns="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00">
                <a:extLst>
                  <a:ext uri="{FF2B5EF4-FFF2-40B4-BE49-F238E27FC236}">
                    <a16:creationId xmlns:a16="http://schemas.microsoft.com/office/drawing/2014/main" xmlns="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66">
              <a:extLst>
                <a:ext uri="{FF2B5EF4-FFF2-40B4-BE49-F238E27FC236}">
                  <a16:creationId xmlns:a16="http://schemas.microsoft.com/office/drawing/2014/main" xmlns="" id="{DA8E1245-CDDF-4CF7-BB6F-A847DAC22D80}"/>
                </a:ext>
              </a:extLst>
            </p:cNvPr>
            <p:cNvGrpSpPr/>
            <p:nvPr/>
          </p:nvGrpSpPr>
          <p:grpSpPr>
            <a:xfrm>
              <a:off x="3832181" y="1890340"/>
              <a:ext cx="2537663" cy="2787163"/>
              <a:chOff x="5369718" y="2683668"/>
              <a:chExt cx="1452563" cy="1595377"/>
            </a:xfrm>
          </p:grpSpPr>
          <p:sp>
            <p:nvSpPr>
              <p:cNvPr id="9" name="Freeform: Shape 67">
                <a:extLst>
                  <a:ext uri="{FF2B5EF4-FFF2-40B4-BE49-F238E27FC236}">
                    <a16:creationId xmlns:a16="http://schemas.microsoft.com/office/drawing/2014/main" xmlns="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68">
                <a:extLst>
                  <a:ext uri="{FF2B5EF4-FFF2-40B4-BE49-F238E27FC236}">
                    <a16:creationId xmlns:a16="http://schemas.microsoft.com/office/drawing/2014/main" xmlns="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9">
                <a:extLst>
                  <a:ext uri="{FF2B5EF4-FFF2-40B4-BE49-F238E27FC236}">
                    <a16:creationId xmlns:a16="http://schemas.microsoft.com/office/drawing/2014/main" xmlns="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70">
                <a:extLst>
                  <a:ext uri="{FF2B5EF4-FFF2-40B4-BE49-F238E27FC236}">
                    <a16:creationId xmlns:a16="http://schemas.microsoft.com/office/drawing/2014/main" xmlns="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1">
                <a:extLst>
                  <a:ext uri="{FF2B5EF4-FFF2-40B4-BE49-F238E27FC236}">
                    <a16:creationId xmlns:a16="http://schemas.microsoft.com/office/drawing/2014/main" xmlns="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2">
                <a:extLst>
                  <a:ext uri="{FF2B5EF4-FFF2-40B4-BE49-F238E27FC236}">
                    <a16:creationId xmlns:a16="http://schemas.microsoft.com/office/drawing/2014/main" xmlns="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3">
                <a:extLst>
                  <a:ext uri="{FF2B5EF4-FFF2-40B4-BE49-F238E27FC236}">
                    <a16:creationId xmlns:a16="http://schemas.microsoft.com/office/drawing/2014/main" xmlns="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4">
                <a:extLst>
                  <a:ext uri="{FF2B5EF4-FFF2-40B4-BE49-F238E27FC236}">
                    <a16:creationId xmlns:a16="http://schemas.microsoft.com/office/drawing/2014/main" xmlns="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5">
                <a:extLst>
                  <a:ext uri="{FF2B5EF4-FFF2-40B4-BE49-F238E27FC236}">
                    <a16:creationId xmlns:a16="http://schemas.microsoft.com/office/drawing/2014/main" xmlns="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6">
                <a:extLst>
                  <a:ext uri="{FF2B5EF4-FFF2-40B4-BE49-F238E27FC236}">
                    <a16:creationId xmlns:a16="http://schemas.microsoft.com/office/drawing/2014/main" xmlns="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7">
                <a:extLst>
                  <a:ext uri="{FF2B5EF4-FFF2-40B4-BE49-F238E27FC236}">
                    <a16:creationId xmlns:a16="http://schemas.microsoft.com/office/drawing/2014/main" xmlns="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8">
                <a:extLst>
                  <a:ext uri="{FF2B5EF4-FFF2-40B4-BE49-F238E27FC236}">
                    <a16:creationId xmlns:a16="http://schemas.microsoft.com/office/drawing/2014/main" xmlns="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9">
                <a:extLst>
                  <a:ext uri="{FF2B5EF4-FFF2-40B4-BE49-F238E27FC236}">
                    <a16:creationId xmlns:a16="http://schemas.microsoft.com/office/drawing/2014/main" xmlns="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80">
                <a:extLst>
                  <a:ext uri="{FF2B5EF4-FFF2-40B4-BE49-F238E27FC236}">
                    <a16:creationId xmlns:a16="http://schemas.microsoft.com/office/drawing/2014/main" xmlns="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1">
                <a:extLst>
                  <a:ext uri="{FF2B5EF4-FFF2-40B4-BE49-F238E27FC236}">
                    <a16:creationId xmlns:a16="http://schemas.microsoft.com/office/drawing/2014/main" xmlns="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2">
                <a:extLst>
                  <a:ext uri="{FF2B5EF4-FFF2-40B4-BE49-F238E27FC236}">
                    <a16:creationId xmlns:a16="http://schemas.microsoft.com/office/drawing/2014/main" xmlns="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6">
                <a:extLst>
                  <a:ext uri="{FF2B5EF4-FFF2-40B4-BE49-F238E27FC236}">
                    <a16:creationId xmlns:a16="http://schemas.microsoft.com/office/drawing/2014/main" xmlns="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7">
                <a:extLst>
                  <a:ext uri="{FF2B5EF4-FFF2-40B4-BE49-F238E27FC236}">
                    <a16:creationId xmlns:a16="http://schemas.microsoft.com/office/drawing/2014/main" xmlns="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8">
                <a:extLst>
                  <a:ext uri="{FF2B5EF4-FFF2-40B4-BE49-F238E27FC236}">
                    <a16:creationId xmlns:a16="http://schemas.microsoft.com/office/drawing/2014/main" xmlns="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9">
                <a:extLst>
                  <a:ext uri="{FF2B5EF4-FFF2-40B4-BE49-F238E27FC236}">
                    <a16:creationId xmlns:a16="http://schemas.microsoft.com/office/drawing/2014/main" xmlns="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90">
                <a:extLst>
                  <a:ext uri="{FF2B5EF4-FFF2-40B4-BE49-F238E27FC236}">
                    <a16:creationId xmlns:a16="http://schemas.microsoft.com/office/drawing/2014/main" xmlns="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1">
                <a:extLst>
                  <a:ext uri="{FF2B5EF4-FFF2-40B4-BE49-F238E27FC236}">
                    <a16:creationId xmlns:a16="http://schemas.microsoft.com/office/drawing/2014/main" xmlns="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2">
                <a:extLst>
                  <a:ext uri="{FF2B5EF4-FFF2-40B4-BE49-F238E27FC236}">
                    <a16:creationId xmlns:a16="http://schemas.microsoft.com/office/drawing/2014/main" xmlns="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3">
                <a:extLst>
                  <a:ext uri="{FF2B5EF4-FFF2-40B4-BE49-F238E27FC236}">
                    <a16:creationId xmlns:a16="http://schemas.microsoft.com/office/drawing/2014/main" xmlns="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4">
                <a:extLst>
                  <a:ext uri="{FF2B5EF4-FFF2-40B4-BE49-F238E27FC236}">
                    <a16:creationId xmlns:a16="http://schemas.microsoft.com/office/drawing/2014/main" xmlns="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5">
                <a:extLst>
                  <a:ext uri="{FF2B5EF4-FFF2-40B4-BE49-F238E27FC236}">
                    <a16:creationId xmlns:a16="http://schemas.microsoft.com/office/drawing/2014/main" xmlns="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3067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8.97317E-7 L -0.00173 -0.8290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4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8255725" y="0"/>
            <a:ext cx="8882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5795471" y="3213558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6655777" y="6148727"/>
            <a:ext cx="159994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=""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615899" y="4903787"/>
            <a:ext cx="3744650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615900" y="339941"/>
            <a:ext cx="1872092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3" name="Picture Placeholder 12" descr="180410-robot-job-interviews-tease_jqwndz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495" r="12495"/>
          <a:stretch>
            <a:fillRect/>
          </a:stretch>
        </p:blipFill>
        <p:spPr/>
      </p:pic>
      <p:sp>
        <p:nvSpPr>
          <p:cNvPr id="15" name="Oval 14"/>
          <p:cNvSpPr/>
          <p:nvPr/>
        </p:nvSpPr>
        <p:spPr>
          <a:xfrm>
            <a:off x="2286000" y="2057400"/>
            <a:ext cx="3276600" cy="32766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A FOLLOW ME ROBOT ?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82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shish\Desktop\Picture2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1451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shish\Desktop\compon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444" y="2636912"/>
            <a:ext cx="8126412" cy="1133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" y="228600"/>
            <a:ext cx="891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FOLLOW ME ROBOT</a:t>
            </a:r>
          </a:p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COMPONENTS USED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rot="21270043">
            <a:off x="1101917" y="2819400"/>
            <a:ext cx="7010400" cy="275897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71700" y="61341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MICROCONTROLLER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 descr="C:\Users\Ashish\Desktop\Project Files\Project File\L293D 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2848" y="2949263"/>
            <a:ext cx="4378304" cy="301683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71700" y="61348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L293D MOTOR DRIVER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 descr="C:\Users\Ashish\Desktop\Project Files\PSD\LM324N 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457176">
            <a:off x="2420984" y="2972048"/>
            <a:ext cx="4302033" cy="276744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24100" y="6131625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LM324 COMPARATOR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143698" y="2443157"/>
            <a:ext cx="4856605" cy="319564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71700" y="61348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CHASSIS + WHEELS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8" descr="C:\Users\Ashish\Desktop\37mm-12-Volt-DC-Gear-Motor-for-Robot-Vending-Machin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2719" y="2932943"/>
            <a:ext cx="3521075" cy="2379776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827316" y="6131625"/>
            <a:ext cx="548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12V DC GEARED MOTOR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7" name="Picture 9" descr="C:\Users\Ashish\Desktop\Lead-Acid-Battery-12v-1-2ah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89127" y="2904963"/>
            <a:ext cx="3565746" cy="2809808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28058" y="6131625"/>
            <a:ext cx="548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12V BATTERY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508407" y="2932943"/>
            <a:ext cx="4102473" cy="265135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  <a:extLst/>
        </p:spPr>
      </p:pic>
      <p:sp>
        <p:nvSpPr>
          <p:cNvPr id="27" name="TextBox 26"/>
          <p:cNvSpPr txBox="1"/>
          <p:nvPr/>
        </p:nvSpPr>
        <p:spPr>
          <a:xfrm>
            <a:off x="1447429" y="6134880"/>
            <a:ext cx="624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IR TRANSMITTER RECEIVER PAIR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219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3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23" grpId="0"/>
      <p:bldP spid="23" grpId="1"/>
      <p:bldP spid="25" grpId="0"/>
      <p:bldP spid="25" grpId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2667000" y="7315200"/>
            <a:ext cx="457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dirty="0" smtClean="0">
                <a:solidFill>
                  <a:schemeClr val="bg1"/>
                </a:solidFill>
                <a:cs typeface="Arial" pitchFamily="34" charset="0"/>
              </a:rPr>
              <a:t>IR SENSORS</a:t>
            </a:r>
            <a:endParaRPr lang="ko-KR" altLang="en-US" sz="7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1905000" y="0"/>
            <a:ext cx="53340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cs typeface="Arial" pitchFamily="34" charset="0"/>
              </a:rPr>
              <a:t>HOW IR SENSORS WORKS</a:t>
            </a:r>
            <a:endParaRPr lang="en-US" altLang="ko-KR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6E2E9094-67D8-4A7C-B3AF-095F1FFF635E}"/>
              </a:ext>
            </a:extLst>
          </p:cNvPr>
          <p:cNvSpPr/>
          <p:nvPr/>
        </p:nvSpPr>
        <p:spPr>
          <a:xfrm>
            <a:off x="4032914" y="914400"/>
            <a:ext cx="4196686" cy="5638800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Graphic 3">
            <a:extLst>
              <a:ext uri="{FF2B5EF4-FFF2-40B4-BE49-F238E27FC236}">
                <a16:creationId xmlns=""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-1143000" y="-10084"/>
            <a:ext cx="3947337" cy="6868084"/>
            <a:chOff x="5269706" y="2455069"/>
            <a:chExt cx="1047750" cy="1945957"/>
          </a:xfrm>
          <a:solidFill>
            <a:schemeClr val="accent1"/>
          </a:solidFill>
        </p:grpSpPr>
        <p:sp>
          <p:nvSpPr>
            <p:cNvPr id="8" name="Freeform: Shape 568">
              <a:extLst>
                <a:ext uri="{FF2B5EF4-FFF2-40B4-BE49-F238E27FC236}">
                  <a16:creationId xmlns=""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569">
              <a:extLst>
                <a:ext uri="{FF2B5EF4-FFF2-40B4-BE49-F238E27FC236}">
                  <a16:creationId xmlns=""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570">
              <a:extLst>
                <a:ext uri="{FF2B5EF4-FFF2-40B4-BE49-F238E27FC236}">
                  <a16:creationId xmlns=""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571">
              <a:extLst>
                <a:ext uri="{FF2B5EF4-FFF2-40B4-BE49-F238E27FC236}">
                  <a16:creationId xmlns=""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572">
              <a:extLst>
                <a:ext uri="{FF2B5EF4-FFF2-40B4-BE49-F238E27FC236}">
                  <a16:creationId xmlns=""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73">
              <a:extLst>
                <a:ext uri="{FF2B5EF4-FFF2-40B4-BE49-F238E27FC236}">
                  <a16:creationId xmlns=""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574">
              <a:extLst>
                <a:ext uri="{FF2B5EF4-FFF2-40B4-BE49-F238E27FC236}">
                  <a16:creationId xmlns=""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575">
              <a:extLst>
                <a:ext uri="{FF2B5EF4-FFF2-40B4-BE49-F238E27FC236}">
                  <a16:creationId xmlns=""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576">
              <a:extLst>
                <a:ext uri="{FF2B5EF4-FFF2-40B4-BE49-F238E27FC236}">
                  <a16:creationId xmlns=""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577">
              <a:extLst>
                <a:ext uri="{FF2B5EF4-FFF2-40B4-BE49-F238E27FC236}">
                  <a16:creationId xmlns=""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578">
              <a:extLst>
                <a:ext uri="{FF2B5EF4-FFF2-40B4-BE49-F238E27FC236}">
                  <a16:creationId xmlns=""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579">
              <a:extLst>
                <a:ext uri="{FF2B5EF4-FFF2-40B4-BE49-F238E27FC236}">
                  <a16:creationId xmlns=""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580">
              <a:extLst>
                <a:ext uri="{FF2B5EF4-FFF2-40B4-BE49-F238E27FC236}">
                  <a16:creationId xmlns=""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81">
              <a:extLst>
                <a:ext uri="{FF2B5EF4-FFF2-40B4-BE49-F238E27FC236}">
                  <a16:creationId xmlns=""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82">
              <a:extLst>
                <a:ext uri="{FF2B5EF4-FFF2-40B4-BE49-F238E27FC236}">
                  <a16:creationId xmlns=""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83">
              <a:extLst>
                <a:ext uri="{FF2B5EF4-FFF2-40B4-BE49-F238E27FC236}">
                  <a16:creationId xmlns=""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584">
              <a:extLst>
                <a:ext uri="{FF2B5EF4-FFF2-40B4-BE49-F238E27FC236}">
                  <a16:creationId xmlns=""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85">
              <a:extLst>
                <a:ext uri="{FF2B5EF4-FFF2-40B4-BE49-F238E27FC236}">
                  <a16:creationId xmlns=""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586">
              <a:extLst>
                <a:ext uri="{FF2B5EF4-FFF2-40B4-BE49-F238E27FC236}">
                  <a16:creationId xmlns=""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587">
              <a:extLst>
                <a:ext uri="{FF2B5EF4-FFF2-40B4-BE49-F238E27FC236}">
                  <a16:creationId xmlns=""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588">
              <a:extLst>
                <a:ext uri="{FF2B5EF4-FFF2-40B4-BE49-F238E27FC236}">
                  <a16:creationId xmlns=""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589">
              <a:extLst>
                <a:ext uri="{FF2B5EF4-FFF2-40B4-BE49-F238E27FC236}">
                  <a16:creationId xmlns=""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90">
              <a:extLst>
                <a:ext uri="{FF2B5EF4-FFF2-40B4-BE49-F238E27FC236}">
                  <a16:creationId xmlns=""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91">
              <a:extLst>
                <a:ext uri="{FF2B5EF4-FFF2-40B4-BE49-F238E27FC236}">
                  <a16:creationId xmlns=""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92">
              <a:extLst>
                <a:ext uri="{FF2B5EF4-FFF2-40B4-BE49-F238E27FC236}">
                  <a16:creationId xmlns=""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93">
              <a:extLst>
                <a:ext uri="{FF2B5EF4-FFF2-40B4-BE49-F238E27FC236}">
                  <a16:creationId xmlns=""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94">
              <a:extLst>
                <a:ext uri="{FF2B5EF4-FFF2-40B4-BE49-F238E27FC236}">
                  <a16:creationId xmlns=""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595">
              <a:extLst>
                <a:ext uri="{FF2B5EF4-FFF2-40B4-BE49-F238E27FC236}">
                  <a16:creationId xmlns=""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596">
              <a:extLst>
                <a:ext uri="{FF2B5EF4-FFF2-40B4-BE49-F238E27FC236}">
                  <a16:creationId xmlns=""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597">
              <a:extLst>
                <a:ext uri="{FF2B5EF4-FFF2-40B4-BE49-F238E27FC236}">
                  <a16:creationId xmlns=""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598">
              <a:extLst>
                <a:ext uri="{FF2B5EF4-FFF2-40B4-BE49-F238E27FC236}">
                  <a16:creationId xmlns=""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599">
              <a:extLst>
                <a:ext uri="{FF2B5EF4-FFF2-40B4-BE49-F238E27FC236}">
                  <a16:creationId xmlns=""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600">
              <a:extLst>
                <a:ext uri="{FF2B5EF4-FFF2-40B4-BE49-F238E27FC236}">
                  <a16:creationId xmlns=""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601">
              <a:extLst>
                <a:ext uri="{FF2B5EF4-FFF2-40B4-BE49-F238E27FC236}">
                  <a16:creationId xmlns=""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602">
              <a:extLst>
                <a:ext uri="{FF2B5EF4-FFF2-40B4-BE49-F238E27FC236}">
                  <a16:creationId xmlns=""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603">
              <a:extLst>
                <a:ext uri="{FF2B5EF4-FFF2-40B4-BE49-F238E27FC236}">
                  <a16:creationId xmlns=""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604">
              <a:extLst>
                <a:ext uri="{FF2B5EF4-FFF2-40B4-BE49-F238E27FC236}">
                  <a16:creationId xmlns=""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605">
              <a:extLst>
                <a:ext uri="{FF2B5EF4-FFF2-40B4-BE49-F238E27FC236}">
                  <a16:creationId xmlns=""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606">
              <a:extLst>
                <a:ext uri="{FF2B5EF4-FFF2-40B4-BE49-F238E27FC236}">
                  <a16:creationId xmlns=""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07">
              <a:extLst>
                <a:ext uri="{FF2B5EF4-FFF2-40B4-BE49-F238E27FC236}">
                  <a16:creationId xmlns=""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608">
              <a:extLst>
                <a:ext uri="{FF2B5EF4-FFF2-40B4-BE49-F238E27FC236}">
                  <a16:creationId xmlns=""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09">
              <a:extLst>
                <a:ext uri="{FF2B5EF4-FFF2-40B4-BE49-F238E27FC236}">
                  <a16:creationId xmlns=""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610">
              <a:extLst>
                <a:ext uri="{FF2B5EF4-FFF2-40B4-BE49-F238E27FC236}">
                  <a16:creationId xmlns=""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611">
              <a:extLst>
                <a:ext uri="{FF2B5EF4-FFF2-40B4-BE49-F238E27FC236}">
                  <a16:creationId xmlns=""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612">
              <a:extLst>
                <a:ext uri="{FF2B5EF4-FFF2-40B4-BE49-F238E27FC236}">
                  <a16:creationId xmlns=""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613">
              <a:extLst>
                <a:ext uri="{FF2B5EF4-FFF2-40B4-BE49-F238E27FC236}">
                  <a16:creationId xmlns=""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614">
              <a:extLst>
                <a:ext uri="{FF2B5EF4-FFF2-40B4-BE49-F238E27FC236}">
                  <a16:creationId xmlns=""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615">
              <a:extLst>
                <a:ext uri="{FF2B5EF4-FFF2-40B4-BE49-F238E27FC236}">
                  <a16:creationId xmlns=""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616">
              <a:extLst>
                <a:ext uri="{FF2B5EF4-FFF2-40B4-BE49-F238E27FC236}">
                  <a16:creationId xmlns=""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617">
              <a:extLst>
                <a:ext uri="{FF2B5EF4-FFF2-40B4-BE49-F238E27FC236}">
                  <a16:creationId xmlns=""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618">
              <a:extLst>
                <a:ext uri="{FF2B5EF4-FFF2-40B4-BE49-F238E27FC236}">
                  <a16:creationId xmlns=""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619">
              <a:extLst>
                <a:ext uri="{FF2B5EF4-FFF2-40B4-BE49-F238E27FC236}">
                  <a16:creationId xmlns=""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620">
              <a:extLst>
                <a:ext uri="{FF2B5EF4-FFF2-40B4-BE49-F238E27FC236}">
                  <a16:creationId xmlns=""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21">
              <a:extLst>
                <a:ext uri="{FF2B5EF4-FFF2-40B4-BE49-F238E27FC236}">
                  <a16:creationId xmlns=""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22">
              <a:extLst>
                <a:ext uri="{FF2B5EF4-FFF2-40B4-BE49-F238E27FC236}">
                  <a16:creationId xmlns=""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3">
              <a:extLst>
                <a:ext uri="{FF2B5EF4-FFF2-40B4-BE49-F238E27FC236}">
                  <a16:creationId xmlns=""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24">
              <a:extLst>
                <a:ext uri="{FF2B5EF4-FFF2-40B4-BE49-F238E27FC236}">
                  <a16:creationId xmlns=""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25">
              <a:extLst>
                <a:ext uri="{FF2B5EF4-FFF2-40B4-BE49-F238E27FC236}">
                  <a16:creationId xmlns=""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26">
              <a:extLst>
                <a:ext uri="{FF2B5EF4-FFF2-40B4-BE49-F238E27FC236}">
                  <a16:creationId xmlns=""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27">
              <a:extLst>
                <a:ext uri="{FF2B5EF4-FFF2-40B4-BE49-F238E27FC236}">
                  <a16:creationId xmlns=""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28">
              <a:extLst>
                <a:ext uri="{FF2B5EF4-FFF2-40B4-BE49-F238E27FC236}">
                  <a16:creationId xmlns=""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29">
              <a:extLst>
                <a:ext uri="{FF2B5EF4-FFF2-40B4-BE49-F238E27FC236}">
                  <a16:creationId xmlns=""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30">
              <a:extLst>
                <a:ext uri="{FF2B5EF4-FFF2-40B4-BE49-F238E27FC236}">
                  <a16:creationId xmlns=""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631">
              <a:extLst>
                <a:ext uri="{FF2B5EF4-FFF2-40B4-BE49-F238E27FC236}">
                  <a16:creationId xmlns=""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632">
              <a:extLst>
                <a:ext uri="{FF2B5EF4-FFF2-40B4-BE49-F238E27FC236}">
                  <a16:creationId xmlns=""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633">
              <a:extLst>
                <a:ext uri="{FF2B5EF4-FFF2-40B4-BE49-F238E27FC236}">
                  <a16:creationId xmlns=""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634">
              <a:extLst>
                <a:ext uri="{FF2B5EF4-FFF2-40B4-BE49-F238E27FC236}">
                  <a16:creationId xmlns=""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635">
              <a:extLst>
                <a:ext uri="{FF2B5EF4-FFF2-40B4-BE49-F238E27FC236}">
                  <a16:creationId xmlns=""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636">
              <a:extLst>
                <a:ext uri="{FF2B5EF4-FFF2-40B4-BE49-F238E27FC236}">
                  <a16:creationId xmlns=""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637">
              <a:extLst>
                <a:ext uri="{FF2B5EF4-FFF2-40B4-BE49-F238E27FC236}">
                  <a16:creationId xmlns=""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638">
              <a:extLst>
                <a:ext uri="{FF2B5EF4-FFF2-40B4-BE49-F238E27FC236}">
                  <a16:creationId xmlns=""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639">
              <a:extLst>
                <a:ext uri="{FF2B5EF4-FFF2-40B4-BE49-F238E27FC236}">
                  <a16:creationId xmlns=""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640">
              <a:extLst>
                <a:ext uri="{FF2B5EF4-FFF2-40B4-BE49-F238E27FC236}">
                  <a16:creationId xmlns=""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641">
              <a:extLst>
                <a:ext uri="{FF2B5EF4-FFF2-40B4-BE49-F238E27FC236}">
                  <a16:creationId xmlns=""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642">
              <a:extLst>
                <a:ext uri="{FF2B5EF4-FFF2-40B4-BE49-F238E27FC236}">
                  <a16:creationId xmlns=""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643">
              <a:extLst>
                <a:ext uri="{FF2B5EF4-FFF2-40B4-BE49-F238E27FC236}">
                  <a16:creationId xmlns=""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644">
              <a:extLst>
                <a:ext uri="{FF2B5EF4-FFF2-40B4-BE49-F238E27FC236}">
                  <a16:creationId xmlns=""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645">
              <a:extLst>
                <a:ext uri="{FF2B5EF4-FFF2-40B4-BE49-F238E27FC236}">
                  <a16:creationId xmlns=""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646">
              <a:extLst>
                <a:ext uri="{FF2B5EF4-FFF2-40B4-BE49-F238E27FC236}">
                  <a16:creationId xmlns=""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647">
              <a:extLst>
                <a:ext uri="{FF2B5EF4-FFF2-40B4-BE49-F238E27FC236}">
                  <a16:creationId xmlns=""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648">
              <a:extLst>
                <a:ext uri="{FF2B5EF4-FFF2-40B4-BE49-F238E27FC236}">
                  <a16:creationId xmlns=""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649">
              <a:extLst>
                <a:ext uri="{FF2B5EF4-FFF2-40B4-BE49-F238E27FC236}">
                  <a16:creationId xmlns=""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650">
              <a:extLst>
                <a:ext uri="{FF2B5EF4-FFF2-40B4-BE49-F238E27FC236}">
                  <a16:creationId xmlns=""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651">
              <a:extLst>
                <a:ext uri="{FF2B5EF4-FFF2-40B4-BE49-F238E27FC236}">
                  <a16:creationId xmlns=""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652">
              <a:extLst>
                <a:ext uri="{FF2B5EF4-FFF2-40B4-BE49-F238E27FC236}">
                  <a16:creationId xmlns=""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653">
              <a:extLst>
                <a:ext uri="{FF2B5EF4-FFF2-40B4-BE49-F238E27FC236}">
                  <a16:creationId xmlns=""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654">
              <a:extLst>
                <a:ext uri="{FF2B5EF4-FFF2-40B4-BE49-F238E27FC236}">
                  <a16:creationId xmlns=""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655">
              <a:extLst>
                <a:ext uri="{FF2B5EF4-FFF2-40B4-BE49-F238E27FC236}">
                  <a16:creationId xmlns=""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656">
              <a:extLst>
                <a:ext uri="{FF2B5EF4-FFF2-40B4-BE49-F238E27FC236}">
                  <a16:creationId xmlns=""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657">
              <a:extLst>
                <a:ext uri="{FF2B5EF4-FFF2-40B4-BE49-F238E27FC236}">
                  <a16:creationId xmlns=""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658">
              <a:extLst>
                <a:ext uri="{FF2B5EF4-FFF2-40B4-BE49-F238E27FC236}">
                  <a16:creationId xmlns=""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659">
              <a:extLst>
                <a:ext uri="{FF2B5EF4-FFF2-40B4-BE49-F238E27FC236}">
                  <a16:creationId xmlns=""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660">
              <a:extLst>
                <a:ext uri="{FF2B5EF4-FFF2-40B4-BE49-F238E27FC236}">
                  <a16:creationId xmlns=""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661">
              <a:extLst>
                <a:ext uri="{FF2B5EF4-FFF2-40B4-BE49-F238E27FC236}">
                  <a16:creationId xmlns=""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662">
              <a:extLst>
                <a:ext uri="{FF2B5EF4-FFF2-40B4-BE49-F238E27FC236}">
                  <a16:creationId xmlns=""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663">
              <a:extLst>
                <a:ext uri="{FF2B5EF4-FFF2-40B4-BE49-F238E27FC236}">
                  <a16:creationId xmlns=""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664">
              <a:extLst>
                <a:ext uri="{FF2B5EF4-FFF2-40B4-BE49-F238E27FC236}">
                  <a16:creationId xmlns=""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665">
              <a:extLst>
                <a:ext uri="{FF2B5EF4-FFF2-40B4-BE49-F238E27FC236}">
                  <a16:creationId xmlns=""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666">
              <a:extLst>
                <a:ext uri="{FF2B5EF4-FFF2-40B4-BE49-F238E27FC236}">
                  <a16:creationId xmlns=""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667">
              <a:extLst>
                <a:ext uri="{FF2B5EF4-FFF2-40B4-BE49-F238E27FC236}">
                  <a16:creationId xmlns=""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668">
              <a:extLst>
                <a:ext uri="{FF2B5EF4-FFF2-40B4-BE49-F238E27FC236}">
                  <a16:creationId xmlns=""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669">
              <a:extLst>
                <a:ext uri="{FF2B5EF4-FFF2-40B4-BE49-F238E27FC236}">
                  <a16:creationId xmlns=""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670">
              <a:extLst>
                <a:ext uri="{FF2B5EF4-FFF2-40B4-BE49-F238E27FC236}">
                  <a16:creationId xmlns=""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671">
              <a:extLst>
                <a:ext uri="{FF2B5EF4-FFF2-40B4-BE49-F238E27FC236}">
                  <a16:creationId xmlns=""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72">
              <a:extLst>
                <a:ext uri="{FF2B5EF4-FFF2-40B4-BE49-F238E27FC236}">
                  <a16:creationId xmlns=""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73">
              <a:extLst>
                <a:ext uri="{FF2B5EF4-FFF2-40B4-BE49-F238E27FC236}">
                  <a16:creationId xmlns=""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74">
              <a:extLst>
                <a:ext uri="{FF2B5EF4-FFF2-40B4-BE49-F238E27FC236}">
                  <a16:creationId xmlns=""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675">
              <a:extLst>
                <a:ext uri="{FF2B5EF4-FFF2-40B4-BE49-F238E27FC236}">
                  <a16:creationId xmlns=""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76">
              <a:extLst>
                <a:ext uri="{FF2B5EF4-FFF2-40B4-BE49-F238E27FC236}">
                  <a16:creationId xmlns=""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77">
              <a:extLst>
                <a:ext uri="{FF2B5EF4-FFF2-40B4-BE49-F238E27FC236}">
                  <a16:creationId xmlns=""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78">
              <a:extLst>
                <a:ext uri="{FF2B5EF4-FFF2-40B4-BE49-F238E27FC236}">
                  <a16:creationId xmlns=""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679">
              <a:extLst>
                <a:ext uri="{FF2B5EF4-FFF2-40B4-BE49-F238E27FC236}">
                  <a16:creationId xmlns=""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680">
              <a:extLst>
                <a:ext uri="{FF2B5EF4-FFF2-40B4-BE49-F238E27FC236}">
                  <a16:creationId xmlns=""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681">
              <a:extLst>
                <a:ext uri="{FF2B5EF4-FFF2-40B4-BE49-F238E27FC236}">
                  <a16:creationId xmlns=""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682">
              <a:extLst>
                <a:ext uri="{FF2B5EF4-FFF2-40B4-BE49-F238E27FC236}">
                  <a16:creationId xmlns=""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683">
              <a:extLst>
                <a:ext uri="{FF2B5EF4-FFF2-40B4-BE49-F238E27FC236}">
                  <a16:creationId xmlns=""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684">
              <a:extLst>
                <a:ext uri="{FF2B5EF4-FFF2-40B4-BE49-F238E27FC236}">
                  <a16:creationId xmlns=""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685">
              <a:extLst>
                <a:ext uri="{FF2B5EF4-FFF2-40B4-BE49-F238E27FC236}">
                  <a16:creationId xmlns=""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686">
              <a:extLst>
                <a:ext uri="{FF2B5EF4-FFF2-40B4-BE49-F238E27FC236}">
                  <a16:creationId xmlns=""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687">
              <a:extLst>
                <a:ext uri="{FF2B5EF4-FFF2-40B4-BE49-F238E27FC236}">
                  <a16:creationId xmlns=""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688">
              <a:extLst>
                <a:ext uri="{FF2B5EF4-FFF2-40B4-BE49-F238E27FC236}">
                  <a16:creationId xmlns=""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689">
              <a:extLst>
                <a:ext uri="{FF2B5EF4-FFF2-40B4-BE49-F238E27FC236}">
                  <a16:creationId xmlns=""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690">
              <a:extLst>
                <a:ext uri="{FF2B5EF4-FFF2-40B4-BE49-F238E27FC236}">
                  <a16:creationId xmlns=""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691">
              <a:extLst>
                <a:ext uri="{FF2B5EF4-FFF2-40B4-BE49-F238E27FC236}">
                  <a16:creationId xmlns=""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692">
              <a:extLst>
                <a:ext uri="{FF2B5EF4-FFF2-40B4-BE49-F238E27FC236}">
                  <a16:creationId xmlns=""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693">
              <a:extLst>
                <a:ext uri="{FF2B5EF4-FFF2-40B4-BE49-F238E27FC236}">
                  <a16:creationId xmlns=""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005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0962 L 3.33333E-6 -0.65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0.635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hite" descr="C:\Users\Ashish\Desktop\Pic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2381" y="4800600"/>
            <a:ext cx="4119238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flec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465388" y="1754895"/>
            <a:ext cx="4125912" cy="370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shish\Desktop\IR Ray Not Refl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5970" y="3042808"/>
            <a:ext cx="1493838" cy="18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Ashish\Desktop\Project Files\Line F\Untitled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2381" y="4797437"/>
            <a:ext cx="4119238" cy="38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shish\Desktop\Project Files\IR Transmitt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9160850">
            <a:off x="2869865" y="1884885"/>
            <a:ext cx="961915" cy="16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hish\Desktop\Project Files\IR Reciev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2359916" flipH="1">
            <a:off x="5277391" y="1888082"/>
            <a:ext cx="996745" cy="16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shish\Desktop\Project Files\Project\glo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156832"/>
            <a:ext cx="1827237" cy="18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00" y="228600"/>
            <a:ext cx="90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IR TRANSMITTER RECIEVER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PAIR</a:t>
            </a: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3800" y="249721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TX</a:t>
            </a: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57019" y="249721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</a:t>
            </a: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4572000" y="4800600"/>
            <a:ext cx="44196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792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166 -4.94912E-6 L 0.74166 -4.94912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xmlns="" id="{91D9F03E-BBA5-492D-97F1-088B2F395B8A}"/>
              </a:ext>
            </a:extLst>
          </p:cNvPr>
          <p:cNvSpPr/>
          <p:nvPr/>
        </p:nvSpPr>
        <p:spPr>
          <a:xfrm flipH="1">
            <a:off x="322040" y="446342"/>
            <a:ext cx="5089318" cy="5965316"/>
          </a:xfrm>
          <a:custGeom>
            <a:avLst/>
            <a:gdLst>
              <a:gd name="connsiteX0" fmla="*/ 1270690 w 6785757"/>
              <a:gd name="connsiteY0" fmla="*/ 0 h 5965316"/>
              <a:gd name="connsiteX1" fmla="*/ 1000931 w 6785757"/>
              <a:gd name="connsiteY1" fmla="*/ 0 h 5965316"/>
              <a:gd name="connsiteX2" fmla="*/ 0 w 6785757"/>
              <a:gd name="connsiteY2" fmla="*/ 978905 h 5965316"/>
              <a:gd name="connsiteX3" fmla="*/ 0 w 6785757"/>
              <a:gd name="connsiteY3" fmla="*/ 1242729 h 5965316"/>
              <a:gd name="connsiteX4" fmla="*/ 2373705 w 6785757"/>
              <a:gd name="connsiteY4" fmla="*/ 0 h 5965316"/>
              <a:gd name="connsiteX5" fmla="*/ 2103946 w 6785757"/>
              <a:gd name="connsiteY5" fmla="*/ 0 h 5965316"/>
              <a:gd name="connsiteX6" fmla="*/ 0 w 6785757"/>
              <a:gd name="connsiteY6" fmla="*/ 2057649 h 5965316"/>
              <a:gd name="connsiteX7" fmla="*/ 0 w 6785757"/>
              <a:gd name="connsiteY7" fmla="*/ 2321472 h 5965316"/>
              <a:gd name="connsiteX8" fmla="*/ 3476717 w 6785757"/>
              <a:gd name="connsiteY8" fmla="*/ 0 h 5965316"/>
              <a:gd name="connsiteX9" fmla="*/ 3206958 w 6785757"/>
              <a:gd name="connsiteY9" fmla="*/ 0 h 5965316"/>
              <a:gd name="connsiteX10" fmla="*/ 0 w 6785757"/>
              <a:gd name="connsiteY10" fmla="*/ 3136390 h 5965316"/>
              <a:gd name="connsiteX11" fmla="*/ 0 w 6785757"/>
              <a:gd name="connsiteY11" fmla="*/ 3400213 h 5965316"/>
              <a:gd name="connsiteX12" fmla="*/ 4579731 w 6785757"/>
              <a:gd name="connsiteY12" fmla="*/ 0 h 5965316"/>
              <a:gd name="connsiteX13" fmla="*/ 4309971 w 6785757"/>
              <a:gd name="connsiteY13" fmla="*/ 0 h 5965316"/>
              <a:gd name="connsiteX14" fmla="*/ 0 w 6785757"/>
              <a:gd name="connsiteY14" fmla="*/ 4215131 h 5965316"/>
              <a:gd name="connsiteX15" fmla="*/ 0 w 6785757"/>
              <a:gd name="connsiteY15" fmla="*/ 4478954 h 5965316"/>
              <a:gd name="connsiteX16" fmla="*/ 5682744 w 6785757"/>
              <a:gd name="connsiteY16" fmla="*/ 0 h 5965316"/>
              <a:gd name="connsiteX17" fmla="*/ 5412985 w 6785757"/>
              <a:gd name="connsiteY17" fmla="*/ 0 h 5965316"/>
              <a:gd name="connsiteX18" fmla="*/ 0 w 6785757"/>
              <a:gd name="connsiteY18" fmla="*/ 5293873 h 5965316"/>
              <a:gd name="connsiteX19" fmla="*/ 0 w 6785757"/>
              <a:gd name="connsiteY19" fmla="*/ 5557696 h 5965316"/>
              <a:gd name="connsiteX20" fmla="*/ 6785757 w 6785757"/>
              <a:gd name="connsiteY20" fmla="*/ 0 h 5965316"/>
              <a:gd name="connsiteX21" fmla="*/ 6515998 w 6785757"/>
              <a:gd name="connsiteY21" fmla="*/ 0 h 5965316"/>
              <a:gd name="connsiteX22" fmla="*/ 416462 w 6785757"/>
              <a:gd name="connsiteY22" fmla="*/ 5965316 h 5965316"/>
              <a:gd name="connsiteX23" fmla="*/ 686221 w 6785757"/>
              <a:gd name="connsiteY23" fmla="*/ 5965316 h 59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85757" h="5965316">
                <a:moveTo>
                  <a:pt x="1270690" y="0"/>
                </a:moveTo>
                <a:lnTo>
                  <a:pt x="1000931" y="0"/>
                </a:lnTo>
                <a:lnTo>
                  <a:pt x="0" y="978905"/>
                </a:lnTo>
                <a:lnTo>
                  <a:pt x="0" y="1242729"/>
                </a:lnTo>
                <a:close/>
                <a:moveTo>
                  <a:pt x="2373705" y="0"/>
                </a:moveTo>
                <a:lnTo>
                  <a:pt x="2103946" y="0"/>
                </a:lnTo>
                <a:lnTo>
                  <a:pt x="0" y="2057649"/>
                </a:lnTo>
                <a:lnTo>
                  <a:pt x="0" y="2321472"/>
                </a:lnTo>
                <a:close/>
                <a:moveTo>
                  <a:pt x="3476717" y="0"/>
                </a:moveTo>
                <a:lnTo>
                  <a:pt x="3206958" y="0"/>
                </a:lnTo>
                <a:lnTo>
                  <a:pt x="0" y="3136390"/>
                </a:lnTo>
                <a:lnTo>
                  <a:pt x="0" y="3400213"/>
                </a:lnTo>
                <a:close/>
                <a:moveTo>
                  <a:pt x="4579731" y="0"/>
                </a:moveTo>
                <a:lnTo>
                  <a:pt x="4309971" y="0"/>
                </a:lnTo>
                <a:lnTo>
                  <a:pt x="0" y="4215131"/>
                </a:lnTo>
                <a:lnTo>
                  <a:pt x="0" y="4478954"/>
                </a:lnTo>
                <a:close/>
                <a:moveTo>
                  <a:pt x="5682744" y="0"/>
                </a:moveTo>
                <a:lnTo>
                  <a:pt x="5412985" y="0"/>
                </a:lnTo>
                <a:lnTo>
                  <a:pt x="0" y="5293873"/>
                </a:lnTo>
                <a:lnTo>
                  <a:pt x="0" y="5557696"/>
                </a:lnTo>
                <a:close/>
                <a:moveTo>
                  <a:pt x="6785757" y="0"/>
                </a:moveTo>
                <a:lnTo>
                  <a:pt x="6515998" y="0"/>
                </a:lnTo>
                <a:lnTo>
                  <a:pt x="416462" y="5965316"/>
                </a:lnTo>
                <a:lnTo>
                  <a:pt x="686221" y="59653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9CB691-51AC-4E35-887B-08D18A62015D}"/>
              </a:ext>
            </a:extLst>
          </p:cNvPr>
          <p:cNvSpPr txBox="1"/>
          <p:nvPr/>
        </p:nvSpPr>
        <p:spPr>
          <a:xfrm>
            <a:off x="9144000" y="609600"/>
            <a:ext cx="3024901" cy="160043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3-SENSORS </a:t>
            </a:r>
          </a:p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(8 POSSIBILITIES)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C:\Users\MicroSoft\Desktop\3fmprogram.PN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/>
          <a:srcRect l="889" r="889"/>
          <a:stretch>
            <a:fillRect/>
          </a:stretch>
        </p:blipFill>
        <p:spPr bwMode="auto">
          <a:xfrm>
            <a:off x="204952" y="414810"/>
            <a:ext cx="5636173" cy="597234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951482" y="3678623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955424" y="4303988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971190" y="4945120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971190" y="5649312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090541" y="3673368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7106307" y="4346029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7106307" y="4987160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7129955" y="5628292"/>
            <a:ext cx="764628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6030311" y="3804745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6254969" y="3810000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6491453" y="3810001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6026369" y="4419601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6270735" y="4430111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6515100" y="4440621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6026369" y="5071242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6254969" y="5081752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6475687" y="5092262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6042134" y="5796455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6262853" y="5806965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6499335" y="5796455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7145721" y="3810000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7366438" y="3820510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7595038" y="3820511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7169369" y="4493172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7382204" y="4493172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7618686" y="4482662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7185134" y="5134304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7397969" y="5134304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7626569" y="5144814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193018" y="5764925"/>
            <a:ext cx="149772" cy="19969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7421618" y="5775435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7658100" y="5764924"/>
            <a:ext cx="149772" cy="19969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Up Arrow 45"/>
          <p:cNvSpPr/>
          <p:nvPr/>
        </p:nvSpPr>
        <p:spPr>
          <a:xfrm>
            <a:off x="5628291" y="3731172"/>
            <a:ext cx="220717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Up Arrow 46"/>
          <p:cNvSpPr/>
          <p:nvPr/>
        </p:nvSpPr>
        <p:spPr>
          <a:xfrm>
            <a:off x="5640114" y="4377558"/>
            <a:ext cx="220717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Up Arrow 47"/>
          <p:cNvSpPr/>
          <p:nvPr/>
        </p:nvSpPr>
        <p:spPr>
          <a:xfrm>
            <a:off x="5640114" y="5008179"/>
            <a:ext cx="220717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Up Arrow 48"/>
          <p:cNvSpPr/>
          <p:nvPr/>
        </p:nvSpPr>
        <p:spPr>
          <a:xfrm rot="1478595">
            <a:off x="7965529" y="3736427"/>
            <a:ext cx="220717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Up Arrow 49"/>
          <p:cNvSpPr/>
          <p:nvPr/>
        </p:nvSpPr>
        <p:spPr>
          <a:xfrm rot="3698211">
            <a:off x="7960273" y="4457699"/>
            <a:ext cx="294289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Up Arrow 50"/>
          <p:cNvSpPr/>
          <p:nvPr/>
        </p:nvSpPr>
        <p:spPr>
          <a:xfrm rot="19246065">
            <a:off x="7973411" y="5050220"/>
            <a:ext cx="220717" cy="304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Up Arrow 51"/>
          <p:cNvSpPr/>
          <p:nvPr/>
        </p:nvSpPr>
        <p:spPr>
          <a:xfrm rot="17558177">
            <a:off x="7976039" y="5803024"/>
            <a:ext cx="294289" cy="228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3200400" y="5638800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STOP AND SOUND BUZZER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97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9759E-6 L -0.35695 -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7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7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7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7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7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8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8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8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8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8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9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9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9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9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9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0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0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0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0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0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4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0"/>
            <a:ext cx="87618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LOGIC OF FOLLOW ME ROBOT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5257800"/>
            <a:ext cx="990600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5943600"/>
            <a:ext cx="838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8.88067E-7 L 0.00417 -0.4884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2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81129E-6 L 0.00417 -0.44959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48844 C 0.01233 -0.50324 0.02795 -0.51064 0.0375 -0.51064 L 0.3875 -0.51064 " pathEditMode="relative" rAng="0" ptsTypes="f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" y="-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44959 L 0.04028 -0.55366 C 0.04774 -0.57702 0.06354 -0.59621 0.08316 -0.6087 C 0.10538 -0.62373 0.12604 -0.62789 0.14427 -0.62142 L 0.22865 -0.59667 " pathEditMode="relative" rAng="-1563413" ptsTypes="FffFF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-1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5 -0.51064 L 1.0375 -0.499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" y="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82 -0.59621 L 0.97083 -0.59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7" grpId="2" animBg="1"/>
      <p:bldP spid="7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FOLLOW ME ROBOT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FC8DA546-7637-458F-9AF3-2C3E84329F8E}"/>
              </a:ext>
            </a:extLst>
          </p:cNvPr>
          <p:cNvSpPr txBox="1"/>
          <p:nvPr/>
        </p:nvSpPr>
        <p:spPr>
          <a:xfrm>
            <a:off x="6456852" y="2008529"/>
            <a:ext cx="268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Wheel chairs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066C953-8E78-4339-99A6-4604FBCACA2A}"/>
              </a:ext>
            </a:extLst>
          </p:cNvPr>
          <p:cNvSpPr txBox="1"/>
          <p:nvPr/>
        </p:nvSpPr>
        <p:spPr>
          <a:xfrm>
            <a:off x="6456853" y="3389631"/>
            <a:ext cx="203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boats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40C0347D-20FF-4740-A892-8E4532750AF5}"/>
              </a:ext>
            </a:extLst>
          </p:cNvPr>
          <p:cNvSpPr txBox="1"/>
          <p:nvPr/>
        </p:nvSpPr>
        <p:spPr>
          <a:xfrm>
            <a:off x="6456853" y="4770734"/>
            <a:ext cx="203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carts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A6F70C98-BDC8-4A38-B4DE-48ED99962DE3}"/>
              </a:ext>
            </a:extLst>
          </p:cNvPr>
          <p:cNvSpPr txBox="1"/>
          <p:nvPr/>
        </p:nvSpPr>
        <p:spPr>
          <a:xfrm>
            <a:off x="650632" y="2008529"/>
            <a:ext cx="204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Suitcase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B2D45F3F-87FE-4526-B027-79FACDAF1C53}"/>
              </a:ext>
            </a:extLst>
          </p:cNvPr>
          <p:cNvSpPr txBox="1"/>
          <p:nvPr/>
        </p:nvSpPr>
        <p:spPr>
          <a:xfrm>
            <a:off x="650632" y="3389631"/>
            <a:ext cx="204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FZShuTi" pitchFamily="2" charset="-122"/>
                <a:cs typeface="Arial" pitchFamily="34" charset="0"/>
              </a:rPr>
              <a:t>Train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FB3C26FD-598C-4DE1-BBED-92661B32B328}"/>
              </a:ext>
            </a:extLst>
          </p:cNvPr>
          <p:cNvSpPr txBox="1"/>
          <p:nvPr/>
        </p:nvSpPr>
        <p:spPr>
          <a:xfrm>
            <a:off x="650632" y="4770734"/>
            <a:ext cx="204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Missiles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DCDF7A2C-EEA0-4662-98AD-EE45F7ED54F5}"/>
              </a:ext>
            </a:extLst>
          </p:cNvPr>
          <p:cNvSpPr/>
          <p:nvPr/>
        </p:nvSpPr>
        <p:spPr>
          <a:xfrm>
            <a:off x="5760465" y="2026806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2</a:t>
            </a:r>
            <a:endParaRPr lang="en-US" sz="27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84B5F07D-D028-459B-9B1B-A98877943613}"/>
              </a:ext>
            </a:extLst>
          </p:cNvPr>
          <p:cNvSpPr/>
          <p:nvPr/>
        </p:nvSpPr>
        <p:spPr>
          <a:xfrm>
            <a:off x="5760465" y="3417426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4</a:t>
            </a:r>
            <a:endParaRPr lang="en-US" sz="27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D06D285E-B491-4182-BDED-0DA094A78E24}"/>
              </a:ext>
            </a:extLst>
          </p:cNvPr>
          <p:cNvSpPr/>
          <p:nvPr/>
        </p:nvSpPr>
        <p:spPr>
          <a:xfrm>
            <a:off x="5760465" y="4836352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6</a:t>
            </a:r>
            <a:endParaRPr lang="en-US" sz="2700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C5D670B-8B7D-4FB2-BBA7-F568EB53A013}"/>
              </a:ext>
            </a:extLst>
          </p:cNvPr>
          <p:cNvSpPr/>
          <p:nvPr/>
        </p:nvSpPr>
        <p:spPr>
          <a:xfrm>
            <a:off x="2800167" y="2035114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1</a:t>
            </a:r>
            <a:endParaRPr lang="en-US" sz="27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639E2A1-D675-41D2-B395-0DD759AE87E8}"/>
              </a:ext>
            </a:extLst>
          </p:cNvPr>
          <p:cNvSpPr/>
          <p:nvPr/>
        </p:nvSpPr>
        <p:spPr>
          <a:xfrm>
            <a:off x="2800167" y="3403340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3</a:t>
            </a:r>
            <a:endParaRPr lang="en-US" sz="27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EEFF939-6B58-47BF-88B9-ABF1F8F190E8}"/>
              </a:ext>
            </a:extLst>
          </p:cNvPr>
          <p:cNvSpPr/>
          <p:nvPr/>
        </p:nvSpPr>
        <p:spPr>
          <a:xfrm>
            <a:off x="2800167" y="4799868"/>
            <a:ext cx="583370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5</a:t>
            </a:r>
            <a:endParaRPr lang="en-US" sz="2700" dirty="0"/>
          </a:p>
        </p:txBody>
      </p:sp>
      <p:grpSp>
        <p:nvGrpSpPr>
          <p:cNvPr id="3" name="Group 105">
            <a:extLst>
              <a:ext uri="{FF2B5EF4-FFF2-40B4-BE49-F238E27FC236}">
                <a16:creationId xmlns:a16="http://schemas.microsoft.com/office/drawing/2014/main" xmlns="" id="{2475A4E7-78C2-4EDF-A569-D0C9A59B52E3}"/>
              </a:ext>
            </a:extLst>
          </p:cNvPr>
          <p:cNvGrpSpPr/>
          <p:nvPr/>
        </p:nvGrpSpPr>
        <p:grpSpPr>
          <a:xfrm>
            <a:off x="3955897" y="2964521"/>
            <a:ext cx="1225703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3383537" y="2424027"/>
            <a:ext cx="751860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3383537" y="3792253"/>
            <a:ext cx="572360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3383537" y="4389511"/>
            <a:ext cx="751860" cy="79927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rot="10800000">
            <a:off x="5002101" y="4389511"/>
            <a:ext cx="758365" cy="83575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rot="10800000">
            <a:off x="5181601" y="3799261"/>
            <a:ext cx="578865" cy="707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rot="10800000" flipV="1">
            <a:off x="5002101" y="2415718"/>
            <a:ext cx="758365" cy="79329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F488088D-6AD2-4CFF-84E0-141D83AB67B3}"/>
              </a:ext>
            </a:extLst>
          </p:cNvPr>
          <p:cNvSpPr txBox="1"/>
          <p:nvPr/>
        </p:nvSpPr>
        <p:spPr>
          <a:xfrm>
            <a:off x="3886200" y="3581400"/>
            <a:ext cx="128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Calibri" pitchFamily="34" charset="0"/>
              </a:rPr>
              <a:t>APPLICATIONS</a:t>
            </a:r>
            <a:endParaRPr lang="en-US" altLang="ko-KR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xmlns="" id="{11237D0E-FCA9-4863-89BF-39949E0B4EC3}"/>
              </a:ext>
            </a:extLst>
          </p:cNvPr>
          <p:cNvGrpSpPr/>
          <p:nvPr/>
        </p:nvGrpSpPr>
        <p:grpSpPr>
          <a:xfrm>
            <a:off x="3352800" y="5419258"/>
            <a:ext cx="2849530" cy="1204427"/>
            <a:chOff x="5135802" y="3089998"/>
            <a:chExt cx="2061972" cy="1204427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B505D9FC-6123-4B63-BEC9-0DA1C081886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CB99C59D-38E6-4A33-A9FA-2CFAEDD464BA}"/>
                </a:ext>
              </a:extLst>
            </p:cNvPr>
            <p:cNvSpPr txBox="1"/>
            <p:nvPr/>
          </p:nvSpPr>
          <p:spPr>
            <a:xfrm>
              <a:off x="5135802" y="3309540"/>
              <a:ext cx="2061972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many more…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…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0" name="Frame 17">
            <a:extLst>
              <a:ext uri="{FF2B5EF4-FFF2-40B4-BE49-F238E27FC236}">
                <a16:creationId xmlns:a16="http://schemas.microsoft.com/office/drawing/2014/main" xmlns="" id="{ADBC3508-69E5-45F6-A48E-9B974B5CEA07}"/>
              </a:ext>
            </a:extLst>
          </p:cNvPr>
          <p:cNvSpPr/>
          <p:nvPr/>
        </p:nvSpPr>
        <p:spPr>
          <a:xfrm>
            <a:off x="3792856" y="1891718"/>
            <a:ext cx="238826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94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  <p:bldP spid="97" grpId="0"/>
      <p:bldP spid="98" grpId="0"/>
      <p:bldP spid="99" grpId="0"/>
      <p:bldP spid="1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239</Words>
  <Application>Microsoft Office PowerPoint</Application>
  <PresentationFormat>On-screen Show (4:3)</PresentationFormat>
  <Paragraphs>72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WHILE MAKING THIS PROJECT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Microsoft</dc:creator>
  <cp:lastModifiedBy>MicroSoft</cp:lastModifiedBy>
  <cp:revision>48</cp:revision>
  <dcterms:created xsi:type="dcterms:W3CDTF">2019-07-07T14:06:21Z</dcterms:created>
  <dcterms:modified xsi:type="dcterms:W3CDTF">2020-01-10T23:09:01Z</dcterms:modified>
</cp:coreProperties>
</file>